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010400"/>
          </a:xfrm>
          <a:prstGeom prst="rect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school329.spb.ru/images/header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1399592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895600" y="1676400"/>
            <a:ext cx="6001963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«История лицея 329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на страницах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школьного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дневника»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819400" y="4572000"/>
            <a:ext cx="58674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</a:rPr>
              <a:t>Работу выполнил</a:t>
            </a:r>
            <a:endParaRPr lang="ru-RU" sz="20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</a:rPr>
              <a:t>Алиев </a:t>
            </a:r>
            <a:r>
              <a:rPr lang="ru-RU" sz="2000" dirty="0" err="1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</a:rPr>
              <a:t>Ниджат</a:t>
            </a: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</a:rPr>
              <a:t>, 7б класс</a:t>
            </a:r>
            <a:endParaRPr lang="ru-RU" sz="20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</a:rPr>
              <a:t>Руководитель проекта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</a:rPr>
              <a:t>Зилинских Анна Васильевна,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</a:rPr>
              <a:t>учитель информатики лицея №329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l="5857" t="11458" r="64861" b="16667"/>
          <a:stretch>
            <a:fillRect/>
          </a:stretch>
        </p:blipFill>
        <p:spPr bwMode="auto">
          <a:xfrm>
            <a:off x="533400" y="2362200"/>
            <a:ext cx="3257826" cy="4495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3"/>
          <p:cNvGrpSpPr/>
          <p:nvPr/>
        </p:nvGrpSpPr>
        <p:grpSpPr>
          <a:xfrm>
            <a:off x="0" y="0"/>
            <a:ext cx="9144000" cy="7010400"/>
            <a:chOff x="0" y="0"/>
            <a:chExt cx="9144000" cy="701040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0" y="0"/>
              <a:ext cx="9144000" cy="7010400"/>
            </a:xfrm>
            <a:prstGeom prst="rect">
              <a:avLst/>
            </a:prstGeom>
            <a:solidFill>
              <a:srgbClr val="99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6" name="Picture 2" descr="http://school329.spb.ru/images/header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9144000" cy="1399592"/>
            </a:xfrm>
            <a:prstGeom prst="rect">
              <a:avLst/>
            </a:prstGeom>
            <a:noFill/>
          </p:spPr>
        </p:pic>
      </p:grp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762000" y="1810196"/>
            <a:ext cx="74676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Цель нашей работы: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- создать макет школьного дневника, на страницах которого рассказать краткую историю лицея.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Задачи нашей работы: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- познакомиться с историей лицея;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- познакомиться с достижениями учителей, учащихся и выпускников лицея;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- выполнить макет дневника лицея, дополнив каждую страницу информацией о лицее, его прошлом, настоящем и, возможно, будущем.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3"/>
          <p:cNvGrpSpPr/>
          <p:nvPr/>
        </p:nvGrpSpPr>
        <p:grpSpPr>
          <a:xfrm>
            <a:off x="0" y="0"/>
            <a:ext cx="9144000" cy="7010400"/>
            <a:chOff x="0" y="0"/>
            <a:chExt cx="9144000" cy="701040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0" y="0"/>
              <a:ext cx="9144000" cy="7010400"/>
            </a:xfrm>
            <a:prstGeom prst="rect">
              <a:avLst/>
            </a:prstGeom>
            <a:solidFill>
              <a:srgbClr val="99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6" name="Picture 2" descr="http://school329.spb.ru/images/header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9144000" cy="1399592"/>
            </a:xfrm>
            <a:prstGeom prst="rect">
              <a:avLst/>
            </a:prstGeom>
            <a:noFill/>
          </p:spPr>
        </p:pic>
      </p:grpSp>
      <p:pic>
        <p:nvPicPr>
          <p:cNvPr id="5" name="Picture 3" descr="http://school329.spb.ru/images/history/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90600" y="1485899"/>
            <a:ext cx="7162800" cy="53721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3"/>
          <p:cNvGrpSpPr/>
          <p:nvPr/>
        </p:nvGrpSpPr>
        <p:grpSpPr>
          <a:xfrm>
            <a:off x="0" y="0"/>
            <a:ext cx="9144000" cy="7010400"/>
            <a:chOff x="0" y="0"/>
            <a:chExt cx="9144000" cy="701040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0" y="0"/>
              <a:ext cx="9144000" cy="7010400"/>
            </a:xfrm>
            <a:prstGeom prst="rect">
              <a:avLst/>
            </a:prstGeom>
            <a:solidFill>
              <a:srgbClr val="99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6" name="Picture 2" descr="http://school329.spb.ru/images/header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9144000" cy="1399592"/>
            </a:xfrm>
            <a:prstGeom prst="rect">
              <a:avLst/>
            </a:prstGeom>
            <a:noFill/>
          </p:spPr>
        </p:pic>
      </p:grp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5857" t="11458" r="64861" b="16667"/>
          <a:stretch>
            <a:fillRect/>
          </a:stretch>
        </p:blipFill>
        <p:spPr bwMode="auto">
          <a:xfrm>
            <a:off x="4343400" y="1981200"/>
            <a:ext cx="3257826" cy="4495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 l="65593" t="17708" r="5710" b="9375"/>
          <a:stretch>
            <a:fillRect/>
          </a:stretch>
        </p:blipFill>
        <p:spPr bwMode="auto">
          <a:xfrm>
            <a:off x="1272540" y="1981200"/>
            <a:ext cx="3147060" cy="44958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3"/>
          <p:cNvGrpSpPr/>
          <p:nvPr/>
        </p:nvGrpSpPr>
        <p:grpSpPr>
          <a:xfrm>
            <a:off x="0" y="0"/>
            <a:ext cx="9144000" cy="7010400"/>
            <a:chOff x="0" y="0"/>
            <a:chExt cx="9144000" cy="701040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0" y="0"/>
              <a:ext cx="9144000" cy="7010400"/>
            </a:xfrm>
            <a:prstGeom prst="rect">
              <a:avLst/>
            </a:prstGeom>
            <a:solidFill>
              <a:srgbClr val="99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6" name="Picture 2" descr="http://school329.spb.ru/images/header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9144000" cy="1399592"/>
            </a:xfrm>
            <a:prstGeom prst="rect">
              <a:avLst/>
            </a:prstGeom>
            <a:noFill/>
          </p:spPr>
        </p:pic>
      </p:grpSp>
      <p:pic>
        <p:nvPicPr>
          <p:cNvPr id="5" name="Рисунок 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90600" y="1981200"/>
            <a:ext cx="2771024" cy="4000860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8200" y="1905000"/>
            <a:ext cx="2807916" cy="3999839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3"/>
          <p:cNvGrpSpPr/>
          <p:nvPr/>
        </p:nvGrpSpPr>
        <p:grpSpPr>
          <a:xfrm>
            <a:off x="0" y="0"/>
            <a:ext cx="9144000" cy="7010400"/>
            <a:chOff x="0" y="0"/>
            <a:chExt cx="9144000" cy="701040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0" y="0"/>
              <a:ext cx="9144000" cy="7010400"/>
            </a:xfrm>
            <a:prstGeom prst="rect">
              <a:avLst/>
            </a:prstGeom>
            <a:solidFill>
              <a:srgbClr val="99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6" name="Picture 2" descr="http://school329.spb.ru/images/header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9144000" cy="1399592"/>
            </a:xfrm>
            <a:prstGeom prst="rect">
              <a:avLst/>
            </a:prstGeom>
            <a:noFill/>
          </p:spPr>
        </p:pic>
      </p:grpSp>
      <p:pic>
        <p:nvPicPr>
          <p:cNvPr id="5" name="Рисунок 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3400" y="1676400"/>
            <a:ext cx="2772911" cy="3953103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71800" y="2590800"/>
            <a:ext cx="2848508" cy="3961113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19800" y="1600200"/>
            <a:ext cx="2774483" cy="3877259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3"/>
          <p:cNvGrpSpPr/>
          <p:nvPr/>
        </p:nvGrpSpPr>
        <p:grpSpPr>
          <a:xfrm>
            <a:off x="0" y="0"/>
            <a:ext cx="9144000" cy="7010400"/>
            <a:chOff x="0" y="0"/>
            <a:chExt cx="9144000" cy="701040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0" y="0"/>
              <a:ext cx="9144000" cy="7010400"/>
            </a:xfrm>
            <a:prstGeom prst="rect">
              <a:avLst/>
            </a:prstGeom>
            <a:solidFill>
              <a:srgbClr val="99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6" name="Picture 2" descr="http://school329.spb.ru/images/header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9144000" cy="1399592"/>
            </a:xfrm>
            <a:prstGeom prst="rect">
              <a:avLst/>
            </a:prstGeom>
            <a:noFill/>
          </p:spPr>
        </p:pic>
      </p:grp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5857" t="11458" r="64861" b="16667"/>
          <a:stretch>
            <a:fillRect/>
          </a:stretch>
        </p:blipFill>
        <p:spPr bwMode="auto">
          <a:xfrm>
            <a:off x="4343400" y="1981200"/>
            <a:ext cx="3257826" cy="4495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 l="65593" t="17708" r="5710" b="9375"/>
          <a:stretch>
            <a:fillRect/>
          </a:stretch>
        </p:blipFill>
        <p:spPr bwMode="auto">
          <a:xfrm>
            <a:off x="1272540" y="1981200"/>
            <a:ext cx="3147060" cy="449580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3"/>
          <p:cNvGrpSpPr/>
          <p:nvPr/>
        </p:nvGrpSpPr>
        <p:grpSpPr>
          <a:xfrm>
            <a:off x="0" y="0"/>
            <a:ext cx="9144000" cy="7010400"/>
            <a:chOff x="0" y="0"/>
            <a:chExt cx="9144000" cy="701040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0" y="0"/>
              <a:ext cx="9144000" cy="7010400"/>
            </a:xfrm>
            <a:prstGeom prst="rect">
              <a:avLst/>
            </a:prstGeom>
            <a:solidFill>
              <a:srgbClr val="99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6" name="Picture 2" descr="http://school329.spb.ru/images/header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9144000" cy="1399592"/>
            </a:xfrm>
            <a:prstGeom prst="rect">
              <a:avLst/>
            </a:prstGeom>
            <a:noFill/>
          </p:spPr>
        </p:pic>
      </p:grpSp>
      <p:pic>
        <p:nvPicPr>
          <p:cNvPr id="5" name="Рисунок 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" y="1524000"/>
            <a:ext cx="2738072" cy="3909913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95600" y="3053759"/>
            <a:ext cx="2749278" cy="3804241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29200" y="1676400"/>
            <a:ext cx="2593571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24600" y="3048000"/>
            <a:ext cx="2547257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3"/>
          <p:cNvGrpSpPr/>
          <p:nvPr/>
        </p:nvGrpSpPr>
        <p:grpSpPr>
          <a:xfrm>
            <a:off x="0" y="0"/>
            <a:ext cx="9144000" cy="7010400"/>
            <a:chOff x="0" y="0"/>
            <a:chExt cx="9144000" cy="701040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0" y="0"/>
              <a:ext cx="9144000" cy="7010400"/>
            </a:xfrm>
            <a:prstGeom prst="rect">
              <a:avLst/>
            </a:prstGeom>
            <a:solidFill>
              <a:srgbClr val="99CC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6" name="Picture 2" descr="http://school329.spb.ru/images/header1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9144000" cy="1399592"/>
            </a:xfrm>
            <a:prstGeom prst="rect">
              <a:avLst/>
            </a:prstGeom>
            <a:noFill/>
          </p:spPr>
        </p:pic>
      </p:grpSp>
      <p:sp>
        <p:nvSpPr>
          <p:cNvPr id="5" name="Прямоугольник 4"/>
          <p:cNvSpPr/>
          <p:nvPr/>
        </p:nvSpPr>
        <p:spPr>
          <a:xfrm>
            <a:off x="1742544" y="2967335"/>
            <a:ext cx="565892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Спасибо </a:t>
            </a:r>
          </a:p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за внимание!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94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Учитель</cp:lastModifiedBy>
  <cp:revision>6</cp:revision>
  <dcterms:modified xsi:type="dcterms:W3CDTF">2017-03-03T06:19:54Z</dcterms:modified>
</cp:coreProperties>
</file>